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ora"/>
      <p:regular r:id="rId15"/>
    </p:embeddedFont>
    <p:embeddedFont>
      <p:font typeface="Lora"/>
      <p:regular r:id="rId16"/>
    </p:embeddedFont>
    <p:embeddedFont>
      <p:font typeface="Lora"/>
      <p:regular r:id="rId17"/>
    </p:embeddedFont>
    <p:embeddedFont>
      <p:font typeface="Lora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2166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Migration von SQL zu NoSQL für Jetstream-Service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392692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Willkommen zur Präsentation unseres Projekts zur Migration der Datenbank von Jetstream-Service von SQL zu NoSQL. Wir werden den gesamten Prozess, von der Planung bis zur Umsetzung, nach dem IPERKA-Modell vorstellen und die Vorteile dieser Umstellung für das wachsende Unternehmen aufzeigen.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81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210" y="3349943"/>
            <a:ext cx="6909911" cy="613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Projektziele und Ausgangslage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0210" y="4511278"/>
            <a:ext cx="469463" cy="46946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911304" y="4598670"/>
            <a:ext cx="107275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08271" y="4511278"/>
            <a:ext cx="2637949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Migration zu MongoDB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408271" y="4943237"/>
            <a:ext cx="5802630" cy="1001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Umstellung der bestehenden relationalen Datenbank auf eine NoSQL-Datenbank (MongoDB) für verbesserte Skalierbarkeit und Performance.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9499" y="4511278"/>
            <a:ext cx="469463" cy="46946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7575113" y="4598670"/>
            <a:ext cx="158234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8097560" y="4511278"/>
            <a:ext cx="3277672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Datenintegrität sicherstellen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8097560" y="4943237"/>
            <a:ext cx="5802630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Gewährleistung der Datenintegrität und -konsistenz während des gesamten Migrationsprozesses.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30210" y="6388060"/>
            <a:ext cx="469463" cy="46946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882848" y="6475452"/>
            <a:ext cx="164068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408271" y="6388060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Web-API Anpassung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408271" y="6820019"/>
            <a:ext cx="5802630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Anpassung der bestehenden Web-API für den effizienten Zugriff auf die neue NoSQL-Datenbank.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9499" y="6388060"/>
            <a:ext cx="469463" cy="46946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7" name="Text 14"/>
          <p:cNvSpPr/>
          <p:nvPr/>
        </p:nvSpPr>
        <p:spPr>
          <a:xfrm>
            <a:off x="7574399" y="6475452"/>
            <a:ext cx="159663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8097560" y="6388060"/>
            <a:ext cx="2454831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Benutzerkonzept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8097560" y="6820019"/>
            <a:ext cx="5802630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Implementierung eines Benutzerkonzepts mit mindestens zwei Rollen (Admin, Mitarbeiter) für differenzierte Zugriffsrechte.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4849" y="546854"/>
            <a:ext cx="7316033" cy="584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Projektmanagement nach IPERKA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7303770" y="1527929"/>
            <a:ext cx="22860" cy="6154817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4" name="Shape 2"/>
          <p:cNvSpPr/>
          <p:nvPr/>
        </p:nvSpPr>
        <p:spPr>
          <a:xfrm>
            <a:off x="6419850" y="1963222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5" name="Shape 3"/>
          <p:cNvSpPr/>
          <p:nvPr/>
        </p:nvSpPr>
        <p:spPr>
          <a:xfrm>
            <a:off x="7091839" y="1751290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6" name="Text 4"/>
          <p:cNvSpPr/>
          <p:nvPr/>
        </p:nvSpPr>
        <p:spPr>
          <a:xfrm>
            <a:off x="7264122" y="1834515"/>
            <a:ext cx="102037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3887272" y="1726406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Informieren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94849" y="2137410"/>
            <a:ext cx="5528310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Analyse der Ausgangslage und Auswahl der Technologien (MongoDB, .NET C# Web-API, Postman, GitHub)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5701" y="2955846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10" name="Shape 8"/>
          <p:cNvSpPr/>
          <p:nvPr/>
        </p:nvSpPr>
        <p:spPr>
          <a:xfrm>
            <a:off x="7091839" y="274391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1" name="Text 9"/>
          <p:cNvSpPr/>
          <p:nvPr/>
        </p:nvSpPr>
        <p:spPr>
          <a:xfrm>
            <a:off x="7239953" y="2827139"/>
            <a:ext cx="150495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8407241" y="2719030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Planen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8407241" y="3130034"/>
            <a:ext cx="5528310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Aufgabenverteilung, Zeitplanung und Risikobewertung durchgeführt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419850" y="3849291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1839" y="363735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16" name="Text 14"/>
          <p:cNvSpPr/>
          <p:nvPr/>
        </p:nvSpPr>
        <p:spPr>
          <a:xfrm>
            <a:off x="7237095" y="3720584"/>
            <a:ext cx="156091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3887272" y="3612475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Entscheiden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94849" y="4023479"/>
            <a:ext cx="5528310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Festlegung auf MongoDB, Anpassung der Web-API und Implementierung von Sicherheitskonzepten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515701" y="4742736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1839" y="453080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21" name="Text 19"/>
          <p:cNvSpPr/>
          <p:nvPr/>
        </p:nvSpPr>
        <p:spPr>
          <a:xfrm>
            <a:off x="7239238" y="4614029"/>
            <a:ext cx="151924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407241" y="4505920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Realisieren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8407241" y="4916924"/>
            <a:ext cx="5528310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Migration der Datenbank, Anpassung der API und Implementierung von Backup-Lösungen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419850" y="5636181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1839" y="5424249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26" name="Text 24"/>
          <p:cNvSpPr/>
          <p:nvPr/>
        </p:nvSpPr>
        <p:spPr>
          <a:xfrm>
            <a:off x="7238762" y="5507474"/>
            <a:ext cx="152757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3887272" y="5399365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Kontrollieren</a:t>
            </a:r>
            <a:endParaRPr lang="en-US" sz="1800" dirty="0"/>
          </a:p>
        </p:txBody>
      </p:sp>
      <p:sp>
        <p:nvSpPr>
          <p:cNvPr id="28" name="Text 26"/>
          <p:cNvSpPr/>
          <p:nvPr/>
        </p:nvSpPr>
        <p:spPr>
          <a:xfrm>
            <a:off x="694849" y="5810369"/>
            <a:ext cx="5528310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Durchführung umfassender Tests und Optimierungen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515701" y="6529626"/>
            <a:ext cx="694849" cy="22860"/>
          </a:xfrm>
          <a:prstGeom prst="roundRect">
            <a:avLst>
              <a:gd name="adj" fmla="val 130288"/>
            </a:avLst>
          </a:prstGeom>
          <a:solidFill>
            <a:srgbClr val="D9CDBA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1839" y="6317694"/>
            <a:ext cx="446723" cy="446723"/>
          </a:xfrm>
          <a:prstGeom prst="roundRect">
            <a:avLst>
              <a:gd name="adj" fmla="val 6667"/>
            </a:avLst>
          </a:prstGeom>
          <a:solidFill>
            <a:srgbClr val="F3E7D4"/>
          </a:solidFill>
          <a:ln/>
        </p:spPr>
      </p:sp>
      <p:sp>
        <p:nvSpPr>
          <p:cNvPr id="31" name="Text 29"/>
          <p:cNvSpPr/>
          <p:nvPr/>
        </p:nvSpPr>
        <p:spPr>
          <a:xfrm>
            <a:off x="7234118" y="6400919"/>
            <a:ext cx="162044" cy="280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6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8407241" y="6292810"/>
            <a:ext cx="2335887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Auswerten</a:t>
            </a:r>
            <a:endParaRPr lang="en-US" sz="1800" dirty="0"/>
          </a:p>
        </p:txBody>
      </p:sp>
      <p:sp>
        <p:nvSpPr>
          <p:cNvPr id="33" name="Text 31"/>
          <p:cNvSpPr/>
          <p:nvPr/>
        </p:nvSpPr>
        <p:spPr>
          <a:xfrm>
            <a:off x="8407241" y="6703814"/>
            <a:ext cx="5528310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Soll-Ist-Vergleich und Dokumentation der Lessons Learned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19739"/>
            <a:ext cx="610754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Technische Umsetzung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220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Datenmigration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613309"/>
            <a:ext cx="3928586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Die relationalen Tabellen wurden in dokumentenbasierte Collections umstrukturiert. Daten wurden mittels Skripten aus SQL exportiert und in MongoDB importiert. Eine gründliche Prüfung der Datenkonsistenz erfolgte nach der Migration.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0220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Web-API Anpassung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613309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Alle API-Endpunkte wurden für NoSQL optimiert. Wir implementierten Validierungen zur Sicherstellung der Datenkonsistenz und legten Berechtigungen für verschiedene Benutzerrollen fest.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0220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Backup-Lösung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613309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Eine robuste Backup- und Restore-Lösung wurde entwickelt, die regelmäßige Datensicherungen durchführt. Die Wiederherstellung wurde ausgiebig getestet und dokumentiert.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95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697" y="3532703"/>
            <a:ext cx="9403675" cy="681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Teststrategie und Qualitätssicherung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97" y="4561403"/>
            <a:ext cx="579120" cy="5791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10697" y="5372100"/>
            <a:ext cx="2725341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Unit-Tests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10697" y="5851684"/>
            <a:ext cx="410468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Überprüfung aller CRUD-Operationen und Simulation fehlerhafter Anfragen zur Entdeckung von Sicherheitslücken.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801" y="4561403"/>
            <a:ext cx="579120" cy="5791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62801" y="5372100"/>
            <a:ext cx="2725341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Benutzertests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62801" y="5851684"/>
            <a:ext cx="410468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Durchführung von Tests mit Admin- und Mitarbeiter-Accounts zur Überprüfung der Zugriffsbeschränkungen.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4905" y="4561403"/>
            <a:ext cx="579120" cy="5791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4905" y="5372100"/>
            <a:ext cx="2725341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Performance-Tests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4905" y="5851684"/>
            <a:ext cx="4104680" cy="1111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Analyse und Optimierung der Abfragen mit großen Datenmengen sowie Verbesserung der Indexierung.</a:t>
            </a:r>
            <a:endParaRPr lang="en-US" sz="1800" dirty="0"/>
          </a:p>
        </p:txBody>
      </p:sp>
      <p:sp>
        <p:nvSpPr>
          <p:cNvPr id="13" name="Text 7"/>
          <p:cNvSpPr/>
          <p:nvPr/>
        </p:nvSpPr>
        <p:spPr>
          <a:xfrm>
            <a:off x="810697" y="7224117"/>
            <a:ext cx="13009007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Unsere umfassende Teststrategie gewährleistet die Funktionalität, Sicherheit und Leistung des neuen Systems.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526" y="943927"/>
            <a:ext cx="7577018" cy="652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Ergebnisse und Optimierungen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76526" y="1929289"/>
            <a:ext cx="3684627" cy="3521393"/>
          </a:xfrm>
          <a:prstGeom prst="roundRect">
            <a:avLst>
              <a:gd name="adj" fmla="val 945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998339" y="2151102"/>
            <a:ext cx="2610326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Dateninkonsistenz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98339" y="2610445"/>
            <a:ext cx="3241000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Problem: Daten wurden inkonsistent in MongoDB gespeichert.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98339" y="3808690"/>
            <a:ext cx="3241000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Lösung: Implementierung einer strengen Strukturvalidierung zur Sicherstellung der Datenkonsistenz.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2966" y="1929289"/>
            <a:ext cx="3684627" cy="3521393"/>
          </a:xfrm>
          <a:prstGeom prst="roundRect">
            <a:avLst>
              <a:gd name="adj" fmla="val 945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4904780" y="2151102"/>
            <a:ext cx="2610326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API-Performance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4904780" y="2610445"/>
            <a:ext cx="3241000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Problem: Langsame API-Antwortzeiten bei großen Datenmengen.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904780" y="3808690"/>
            <a:ext cx="3241000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Lösung: Optimierung der Datenbankindexierung für schnellere Abfragen und verbesserte Gesamtleistung.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76526" y="5672495"/>
            <a:ext cx="7590949" cy="1613059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998339" y="5894308"/>
            <a:ext cx="2610326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Skalierbarkeit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998339" y="6353651"/>
            <a:ext cx="7147322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Ergebnis: Das neue System zeigt eine deutlich verbesserte Skalierbarkeit und kann problemlos mit dem Unternehmenswachstum Schritt halten.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5438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Lessons Learned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72972" y="21507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NoSQL-Denkweise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2646283"/>
            <a:ext cx="38514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Umdenken von relationalen zu dokumentenbasierten Strukturen erforderlich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112883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156246" y="3000970"/>
            <a:ext cx="10894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193714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Indexierung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2432685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Essenziell für schnelle Abfragen in NoSQL-Datenbanken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112883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77307" y="2738080"/>
            <a:ext cx="16061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10061019" y="3557707"/>
            <a:ext cx="284678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Regelmäßige Backups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061019" y="4053245"/>
            <a:ext cx="37316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Verhindern Datenverluste und erhöhen die Systemsicherheit</a:t>
            </a:r>
            <a:endParaRPr lang="en-US" sz="18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112883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795147" y="4413409"/>
            <a:ext cx="16668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9941243" y="517826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Flexible Schemata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941243" y="5673804"/>
            <a:ext cx="3851434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Ermöglichen schnelle Anpassungen an sich ändernde Geschäftsanforderungen</a:t>
            </a:r>
            <a:endParaRPr lang="en-US" sz="18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112883"/>
            <a:ext cx="4534138" cy="453413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457718" y="5711666"/>
            <a:ext cx="16216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350" dirty="0"/>
          </a:p>
        </p:txBody>
      </p:sp>
      <p:sp>
        <p:nvSpPr>
          <p:cNvPr id="19" name="Text 13"/>
          <p:cNvSpPr/>
          <p:nvPr/>
        </p:nvSpPr>
        <p:spPr>
          <a:xfrm>
            <a:off x="1872972" y="496454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Kontinuierliche Tests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837724" y="5460087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Sichern die Qualität und Performance des Systems</a:t>
            </a:r>
            <a:endParaRPr lang="en-US" sz="1850" dirty="0"/>
          </a:p>
        </p:txBody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112883"/>
            <a:ext cx="4534138" cy="4534138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808464" y="4838700"/>
            <a:ext cx="16311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750"/>
              </a:lnSpc>
              <a:buNone/>
            </a:pPr>
            <a:r>
              <a:rPr lang="en-US" sz="23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</a:t>
            </a:r>
            <a:endParaRPr lang="en-US" sz="2350" dirty="0"/>
          </a:p>
        </p:txBody>
      </p:sp>
      <p:sp>
        <p:nvSpPr>
          <p:cNvPr id="23" name="Text 16"/>
          <p:cNvSpPr/>
          <p:nvPr/>
        </p:nvSpPr>
        <p:spPr>
          <a:xfrm>
            <a:off x="837724" y="709207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Diese Erkenntnisse werden in zukünftige Projekte einfließen und unsere Herangehensweise an Datenbankmigrationen verbessern.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662" y="569595"/>
            <a:ext cx="4865013" cy="608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Fazit und Ausblick</a:t>
            </a:r>
            <a:endParaRPr lang="en-US" sz="3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3615" y="1591151"/>
            <a:ext cx="1631394" cy="11721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2163" y="2115264"/>
            <a:ext cx="94059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041702" y="1797844"/>
            <a:ext cx="243244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Zukunftssicherheit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5041702" y="2225754"/>
            <a:ext cx="3651885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Skalierbare Lösung für weiteres Wachstum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886682" y="2779633"/>
            <a:ext cx="8968383" cy="11430"/>
          </a:xfrm>
          <a:prstGeom prst="roundRect">
            <a:avLst>
              <a:gd name="adj" fmla="val 271345"/>
            </a:avLst>
          </a:prstGeom>
          <a:solidFill>
            <a:srgbClr val="D9CDB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918" y="2814995"/>
            <a:ext cx="3262789" cy="117217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49898" y="3194328"/>
            <a:ext cx="138827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5857399" y="3021687"/>
            <a:ext cx="243244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Effizienzsteigerung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5857399" y="3449598"/>
            <a:ext cx="4072533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Verbesserte Performance und Datenverwaltung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702379" y="4003477"/>
            <a:ext cx="8152686" cy="11430"/>
          </a:xfrm>
          <a:prstGeom prst="roundRect">
            <a:avLst>
              <a:gd name="adj" fmla="val 271345"/>
            </a:avLst>
          </a:prstGeom>
          <a:solidFill>
            <a:srgbClr val="D9CDBA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220" y="4038838"/>
            <a:ext cx="4894183" cy="117217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47279" y="4418171"/>
            <a:ext cx="143947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10"/>
          <p:cNvSpPr/>
          <p:nvPr/>
        </p:nvSpPr>
        <p:spPr>
          <a:xfrm>
            <a:off x="6673096" y="4245531"/>
            <a:ext cx="243244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Kostenreduktion</a:t>
            </a:r>
            <a:endParaRPr lang="en-US" sz="1900" dirty="0"/>
          </a:p>
        </p:txBody>
      </p:sp>
      <p:sp>
        <p:nvSpPr>
          <p:cNvPr id="16" name="Text 11"/>
          <p:cNvSpPr/>
          <p:nvPr/>
        </p:nvSpPr>
        <p:spPr>
          <a:xfrm>
            <a:off x="6673096" y="4673441"/>
            <a:ext cx="4248150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Geringere Lizenzkosten und Verwaltungsaufwand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518077" y="5227320"/>
            <a:ext cx="7336988" cy="11430"/>
          </a:xfrm>
          <a:prstGeom prst="roundRect">
            <a:avLst>
              <a:gd name="adj" fmla="val 271345"/>
            </a:avLst>
          </a:prstGeom>
          <a:solidFill>
            <a:srgbClr val="D9CDBA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523" y="5262682"/>
            <a:ext cx="6525578" cy="117217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49184" y="5642015"/>
            <a:ext cx="140137" cy="413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5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14"/>
          <p:cNvSpPr/>
          <p:nvPr/>
        </p:nvSpPr>
        <p:spPr>
          <a:xfrm>
            <a:off x="7488793" y="5469374"/>
            <a:ext cx="2560201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Erfolgreiche Migration</a:t>
            </a:r>
            <a:endParaRPr lang="en-US" sz="1900" dirty="0"/>
          </a:p>
        </p:txBody>
      </p:sp>
      <p:sp>
        <p:nvSpPr>
          <p:cNvPr id="21" name="Text 15"/>
          <p:cNvSpPr/>
          <p:nvPr/>
        </p:nvSpPr>
        <p:spPr>
          <a:xfrm>
            <a:off x="7488793" y="5897285"/>
            <a:ext cx="4352330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Vollständige Umstellung auf NoSQL abgeschlossen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723662" y="6667381"/>
            <a:ext cx="13183076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Das Projekt war ein voller Erfolg. Die Migration von SQL zu NoSQL wurde erfolgreich abgeschlossen, alle Anforderungen wurden erfüllt, und das System ist nun bereit für zukünftige Erweiterungen. Jetstream-Service verfügt jetzt über eine moderne, skalierbare Datenbankinfrastruktur, die das Unternehmenswachstum optimal unterstützt.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2025-02-23T20:57:52Z</dcterms:created>
  <dcterms:modified xsi:type="dcterms:W3CDTF">2025-02-23T20:57:52Z</dcterms:modified>
</cp:coreProperties>
</file>